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61" r:id="rId3"/>
    <p:sldId id="262" r:id="rId4"/>
    <p:sldId id="265" r:id="rId5"/>
    <p:sldId id="26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45" autoAdjust="0"/>
  </p:normalViewPr>
  <p:slideViewPr>
    <p:cSldViewPr snapToGrid="0">
      <p:cViewPr>
        <p:scale>
          <a:sx n="80" d="100"/>
          <a:sy n="80" d="100"/>
        </p:scale>
        <p:origin x="-31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CA8EE1-39C3-4B9D-9C08-92A16CA0350A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F5738C-ECA1-4AE6-B2D4-8C6412991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941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2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63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4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3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4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2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5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7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6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7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776247" y="825501"/>
            <a:ext cx="4007035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3200" dirty="0" smtClean="0"/>
              <a:t>ALGEBRA-BASED </a:t>
            </a:r>
          </a:p>
          <a:p>
            <a:pPr eaLnBrk="1" hangingPunct="1"/>
            <a:r>
              <a:rPr lang="en-US" sz="3200" dirty="0" smtClean="0"/>
              <a:t>FLIPIT PHYSICS </a:t>
            </a: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ART POWERPOINT PRESENTATIONS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 smtClean="0"/>
              <a:t>2.  STRAIGHT-LINE MOTION WITH CONSTANT VELOCITY</a:t>
            </a:r>
            <a:endParaRPr lang="en-US" sz="3200" dirty="0"/>
          </a:p>
        </p:txBody>
      </p:sp>
      <p:pic>
        <p:nvPicPr>
          <p:cNvPr id="1026" name="Picture 2" descr="C:\Users\nandini.ahuja\AppData\Local\Microsoft\Windows\Temporary Internet Files\Content.Outlook\X5WPSZ4U\FlipItPhysicslogo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95347"/>
            <a:ext cx="5193897" cy="250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 IT 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PHYSICS| RUSKELL| SELEN| STELZER| ©2016 MACMILLAN </a:t>
              </a:r>
              <a:r>
                <a:rPr lang="en-US" sz="1400" b="1" dirty="0">
                  <a:solidFill>
                    <a:schemeClr val="bg1"/>
                  </a:solidFill>
                </a:rPr>
                <a:t>HIGHER EDUCATION</a:t>
              </a:r>
            </a:p>
          </p:txBody>
        </p:sp>
      </p:grpSp>
      <p:pic>
        <p:nvPicPr>
          <p:cNvPr id="4" name="Picture 2" descr="D:\User Data\My Documents\Downloads\swimmer-fema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2145" y="2671950"/>
            <a:ext cx="6247710" cy="1515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 IT 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" name="Picture 2" descr="D:\User Data\My Documents\Downloads\swimmer-ma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784" y="2826326"/>
            <a:ext cx="6127668" cy="1531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 IT 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" name="Picture 2" descr="D:\User Data\My Documents\Downloads\swimmer-ma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784" y="2826326"/>
            <a:ext cx="6127668" cy="1531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1" y="2033588"/>
            <a:ext cx="6291571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760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468204" y="6571042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 IT 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962" y="2328862"/>
            <a:ext cx="6411884" cy="2377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87</Words>
  <Application>Microsoft Office PowerPoint</Application>
  <PresentationFormat>Custom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Macmillan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Brady, Alicia</dc:creator>
  <cp:lastModifiedBy>Administrator</cp:lastModifiedBy>
  <cp:revision>20</cp:revision>
  <dcterms:created xsi:type="dcterms:W3CDTF">2015-06-29T15:58:30Z</dcterms:created>
  <dcterms:modified xsi:type="dcterms:W3CDTF">2015-08-31T15:12:30Z</dcterms:modified>
</cp:coreProperties>
</file>